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403" r:id="rId2"/>
    <p:sldId id="1420" r:id="rId3"/>
    <p:sldId id="1421" r:id="rId4"/>
    <p:sldId id="1422" r:id="rId5"/>
    <p:sldId id="1423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389. TU KA KHANGNO LAI UN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Now in the Days of Youth </a:t>
            </a:r>
          </a:p>
          <a:p>
            <a:r>
              <a:rPr lang="en-US" sz="1500" dirty="0"/>
              <a:t>Thu. 11:9 </a:t>
            </a:r>
          </a:p>
          <a:p>
            <a:r>
              <a:rPr lang="en-US" sz="1500" dirty="0"/>
              <a:t>W. J. </a:t>
            </a:r>
            <a:r>
              <a:rPr lang="en-US" sz="1500" dirty="0" err="1"/>
              <a:t>Mathams</a:t>
            </a:r>
            <a:r>
              <a:rPr lang="en-US" sz="1500" dirty="0"/>
              <a:t>, 1853-1932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Eb</a:t>
            </a:r>
            <a:r>
              <a:rPr lang="en-US" sz="1500" dirty="0"/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504876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22022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40286"/>
            <a:ext cx="8263890" cy="38340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khangno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vekpi’n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kipiakna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bangun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kilawm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in,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peuhah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59669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22022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40286"/>
            <a:ext cx="7886700" cy="38340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gamtat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uh,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bangbang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gamtat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uh hi;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teel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tuanlo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tuanlo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sepnate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khinsak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352248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22022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040" y="1640286"/>
            <a:ext cx="8641080" cy="38340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Thu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hilhhilh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tomcik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264169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22022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48202"/>
            <a:ext cx="7886700" cy="38340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pia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gamtat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lungnop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hithiatna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man ding,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 ding uh hi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058729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247</Words>
  <Application>Microsoft Office PowerPoint</Application>
  <PresentationFormat>On-screen Show (4:3)</PresentationFormat>
  <Paragraphs>39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389. TU KA KHANGNO LAI UN </vt:lpstr>
      <vt:lpstr>1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2018-12-15T06:28:36Z</dcterms:modified>
</cp:coreProperties>
</file>